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0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1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61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8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8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3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97B5-C893-4095-8357-5919F9CF5B2F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BA8B4-742B-44F4-91F5-043E26B71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3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42460"/>
            <a:ext cx="9144000" cy="2387600"/>
          </a:xfrm>
        </p:spPr>
        <p:txBody>
          <a:bodyPr/>
          <a:lstStyle/>
          <a:p>
            <a:r>
              <a:rPr lang="en-US" dirty="0"/>
              <a:t>BULA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09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Self introduction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857457"/>
              </p:ext>
            </p:extLst>
          </p:nvPr>
        </p:nvGraphicFramePr>
        <p:xfrm>
          <a:off x="1164845" y="2098224"/>
          <a:ext cx="8128000" cy="5429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92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5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3296">
                <a:tc>
                  <a:txBody>
                    <a:bodyPr/>
                    <a:lstStyle/>
                    <a:p>
                      <a:r>
                        <a:rPr lang="en-US" dirty="0"/>
                        <a:t>Name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Kelepi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Bainivalu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/>
                        <a:t>Alumni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/>
                        <a:t>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Fiji Hydrographic Office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/>
                        <a:t>Position/Job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Marine Cartographer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296">
                <a:tc>
                  <a:txBody>
                    <a:bodyPr/>
                    <a:lstStyle/>
                    <a:p>
                      <a:r>
                        <a:rPr lang="en-US" dirty="0"/>
                        <a:t>Current job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To provide guidance to subordinates in Paper Chart updates as per Notice To Mariners.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/>
                        <a:t>To assist Chief Cartographer in the preparation of Chart Schemes.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616694" y="2092130"/>
            <a:ext cx="2257425" cy="2752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Please put your photo here!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B31405-6902-4A3B-82B5-0DFD0DD12D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369044" y="2339779"/>
            <a:ext cx="2752724" cy="2257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6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My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career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path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projects</a:t>
            </a:r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/ </a:t>
            </a:r>
            <a:r>
              <a:rPr lang="fr-FR" sz="40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Achievements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en-US" dirty="0"/>
              <a:t>Modernization of Fiji’s Paper Chart Folio</a:t>
            </a:r>
          </a:p>
          <a:p>
            <a:r>
              <a:rPr lang="en-US" dirty="0"/>
              <a:t>Current project involves the conversion of Fiji Chart Folio from the local datum to WGS 84 Datum.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52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Autofit/>
          </a:bodyPr>
          <a:lstStyle/>
          <a:p>
            <a:r>
              <a:rPr lang="fr-FR" sz="36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Lessons</a:t>
            </a:r>
            <a:r>
              <a:rPr lang="fr-FR" sz="36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learned</a:t>
            </a:r>
            <a:r>
              <a:rPr lang="fr-FR" sz="36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3600" b="1" dirty="0" err="1">
                <a:solidFill>
                  <a:srgbClr val="0070C0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fr-FR" sz="36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CHART Course</a:t>
            </a:r>
            <a:endParaRPr lang="en-US" sz="36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en-US" dirty="0"/>
              <a:t>Importance of understanding the basic principles of chart production and appreciating the conventional methods of compilation.</a:t>
            </a:r>
          </a:p>
          <a:p>
            <a:r>
              <a:rPr lang="en-US" dirty="0"/>
              <a:t>Always have a paper trail especially in this digital age.</a:t>
            </a:r>
          </a:p>
          <a:p>
            <a:r>
              <a:rPr lang="en-US" dirty="0"/>
              <a:t>The complexity and skill required to compile ENC Cells.</a:t>
            </a:r>
          </a:p>
          <a:p>
            <a:r>
              <a:rPr lang="en-US" dirty="0"/>
              <a:t>Paper </a:t>
            </a:r>
            <a:r>
              <a:rPr lang="en-US"/>
              <a:t>Chart Production.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88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305478"/>
            <a:ext cx="10515600" cy="646814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Suggestion for the future</a:t>
            </a:r>
            <a:endParaRPr lang="en-US" sz="4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414"/>
            <a:ext cx="10515600" cy="4351338"/>
          </a:xfrm>
        </p:spPr>
        <p:txBody>
          <a:bodyPr/>
          <a:lstStyle/>
          <a:p>
            <a:r>
              <a:rPr lang="en-US" dirty="0"/>
              <a:t>Assistance in ENC work attachment for those Alumnae’s whose office haven’t started with ENC production.</a:t>
            </a:r>
          </a:p>
          <a:p>
            <a:r>
              <a:rPr lang="en-US" dirty="0"/>
              <a:t>Having an e-based </a:t>
            </a:r>
            <a:r>
              <a:rPr lang="en-US" dirty="0" err="1"/>
              <a:t>plaform</a:t>
            </a:r>
            <a:r>
              <a:rPr lang="en-US" dirty="0"/>
              <a:t> where All Alumnae’s can openly discuss and share ideas.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16694" y="0"/>
            <a:ext cx="1283262" cy="120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40906" y="239485"/>
            <a:ext cx="53101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4000">
                <a:solidFill>
                  <a:srgbClr val="FFFF00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Char char="•"/>
              <a:defRPr sz="3600">
                <a:solidFill>
                  <a:srgbClr val="FFFF00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rgbClr val="FFFF00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FFFF00"/>
              </a:buClr>
              <a:buChar char="•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00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rgbClr val="FFFF00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IHO – NIPPON FOUNDATION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 dirty="0">
                <a:solidFill>
                  <a:srgbClr val="0070C0"/>
                </a:solidFill>
                <a:latin typeface="Verdana" panose="020B0604030504040204" pitchFamily="34" charset="0"/>
              </a:rPr>
              <a:t>ALUMNI SEMINAR</a:t>
            </a:r>
            <a:endParaRPr lang="en-GB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17" y="-24788"/>
            <a:ext cx="1214688" cy="121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7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181592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202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BULA</vt:lpstr>
      <vt:lpstr> Self introduction</vt:lpstr>
      <vt:lpstr> My career path and projects / Achievements</vt:lpstr>
      <vt:lpstr>Lessons learned from CHART Course</vt:lpstr>
      <vt:lpstr>Suggestion for the future</vt:lpstr>
      <vt:lpstr>PowerPoint Presentation</vt:lpstr>
    </vt:vector>
  </TitlesOfParts>
  <Company>IHO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POJ</dc:creator>
  <cp:lastModifiedBy>aizatkathy</cp:lastModifiedBy>
  <cp:revision>7</cp:revision>
  <dcterms:created xsi:type="dcterms:W3CDTF">2019-10-04T14:42:16Z</dcterms:created>
  <dcterms:modified xsi:type="dcterms:W3CDTF">2019-10-29T05:47:30Z</dcterms:modified>
</cp:coreProperties>
</file>